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5" r:id="rId9"/>
    <p:sldId id="263" r:id="rId10"/>
    <p:sldId id="264" r:id="rId11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47781-1BEF-4FE0-B8A6-FEBB9D1259D0}" type="datetimeFigureOut">
              <a:rPr lang="sl-SI" smtClean="0"/>
              <a:t>29. 05. 2020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83393-BE9C-4F4D-A069-B2A2D1BC5B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47248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47781-1BEF-4FE0-B8A6-FEBB9D1259D0}" type="datetimeFigureOut">
              <a:rPr lang="sl-SI" smtClean="0"/>
              <a:t>29. 05. 2020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83393-BE9C-4F4D-A069-B2A2D1BC5B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97742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47781-1BEF-4FE0-B8A6-FEBB9D1259D0}" type="datetimeFigureOut">
              <a:rPr lang="sl-SI" smtClean="0"/>
              <a:t>29. 05. 2020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83393-BE9C-4F4D-A069-B2A2D1BC5B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0479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47781-1BEF-4FE0-B8A6-FEBB9D1259D0}" type="datetimeFigureOut">
              <a:rPr lang="sl-SI" smtClean="0"/>
              <a:t>29. 05. 2020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83393-BE9C-4F4D-A069-B2A2D1BC5B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91330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47781-1BEF-4FE0-B8A6-FEBB9D1259D0}" type="datetimeFigureOut">
              <a:rPr lang="sl-SI" smtClean="0"/>
              <a:t>29. 05. 2020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83393-BE9C-4F4D-A069-B2A2D1BC5B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91221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47781-1BEF-4FE0-B8A6-FEBB9D1259D0}" type="datetimeFigureOut">
              <a:rPr lang="sl-SI" smtClean="0"/>
              <a:t>29. 05. 2020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83393-BE9C-4F4D-A069-B2A2D1BC5B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37278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47781-1BEF-4FE0-B8A6-FEBB9D1259D0}" type="datetimeFigureOut">
              <a:rPr lang="sl-SI" smtClean="0"/>
              <a:t>29. 05. 2020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83393-BE9C-4F4D-A069-B2A2D1BC5B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80572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47781-1BEF-4FE0-B8A6-FEBB9D1259D0}" type="datetimeFigureOut">
              <a:rPr lang="sl-SI" smtClean="0"/>
              <a:t>29. 05. 2020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83393-BE9C-4F4D-A069-B2A2D1BC5B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15056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47781-1BEF-4FE0-B8A6-FEBB9D1259D0}" type="datetimeFigureOut">
              <a:rPr lang="sl-SI" smtClean="0"/>
              <a:t>29. 05. 2020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83393-BE9C-4F4D-A069-B2A2D1BC5B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15007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47781-1BEF-4FE0-B8A6-FEBB9D1259D0}" type="datetimeFigureOut">
              <a:rPr lang="sl-SI" smtClean="0"/>
              <a:t>29. 05. 2020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83393-BE9C-4F4D-A069-B2A2D1BC5B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7088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47781-1BEF-4FE0-B8A6-FEBB9D1259D0}" type="datetimeFigureOut">
              <a:rPr lang="sl-SI" smtClean="0"/>
              <a:t>29. 05. 2020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83393-BE9C-4F4D-A069-B2A2D1BC5B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02281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47781-1BEF-4FE0-B8A6-FEBB9D1259D0}" type="datetimeFigureOut">
              <a:rPr lang="sl-SI" smtClean="0"/>
              <a:t>29. 05. 2020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83393-BE9C-4F4D-A069-B2A2D1BC5BDF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3590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sl-SI" dirty="0" smtClean="0"/>
              <a:t>NAVODILA GLEDE VEDENJA V ŠOLI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406316" y="3602038"/>
            <a:ext cx="7382577" cy="488699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sl-SI" dirty="0" smtClean="0"/>
              <a:t>UKREPI V ZVEZI S KORONA VIRUSOM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434" y="4292562"/>
            <a:ext cx="3677611" cy="211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0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18"/>
          <a:stretch/>
        </p:blipFill>
        <p:spPr>
          <a:xfrm>
            <a:off x="2289810" y="3233651"/>
            <a:ext cx="6072793" cy="3624349"/>
          </a:xfrm>
          <a:prstGeom prst="rect">
            <a:avLst/>
          </a:prstGeom>
        </p:spPr>
      </p:pic>
      <p:sp>
        <p:nvSpPr>
          <p:cNvPr id="6" name="Pravokoten oblaček 5"/>
          <p:cNvSpPr/>
          <p:nvPr/>
        </p:nvSpPr>
        <p:spPr>
          <a:xfrm>
            <a:off x="6325985" y="1729048"/>
            <a:ext cx="3507971" cy="1895302"/>
          </a:xfrm>
          <a:prstGeom prst="wedgeRectCallout">
            <a:avLst>
              <a:gd name="adj1" fmla="val -34103"/>
              <a:gd name="adj2" fmla="val 69518"/>
            </a:avLst>
          </a:prstGeom>
          <a:solidFill>
            <a:schemeClr val="bg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PA KMALU NA SVIDENJE! </a:t>
            </a:r>
            <a:r>
              <a:rPr lang="sl-SI" dirty="0" smtClean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7" name="20200529_155158_Običaj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0815" y="2914341"/>
            <a:ext cx="750916" cy="75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4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354" y="8709"/>
            <a:ext cx="9149541" cy="686215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9" t="14421"/>
          <a:stretch/>
        </p:blipFill>
        <p:spPr>
          <a:xfrm>
            <a:off x="4264428" y="1786197"/>
            <a:ext cx="3229667" cy="5075959"/>
          </a:xfrm>
          <a:prstGeom prst="rect">
            <a:avLst/>
          </a:prstGeom>
        </p:spPr>
      </p:pic>
      <p:sp>
        <p:nvSpPr>
          <p:cNvPr id="6" name="Pravokoten oblaček 5"/>
          <p:cNvSpPr/>
          <p:nvPr/>
        </p:nvSpPr>
        <p:spPr>
          <a:xfrm>
            <a:off x="7764087" y="3092334"/>
            <a:ext cx="3566160" cy="1886989"/>
          </a:xfrm>
          <a:prstGeom prst="wedgeRectCallout">
            <a:avLst>
              <a:gd name="adj1" fmla="val -68619"/>
              <a:gd name="adj2" fmla="val 2946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7" name="20200529_144505_Običaj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49048" y="3622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0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9090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15687" y="0"/>
            <a:ext cx="9144000" cy="6858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991" y="2801389"/>
            <a:ext cx="3981796" cy="3981796"/>
          </a:xfrm>
          <a:prstGeom prst="rect">
            <a:avLst/>
          </a:prstGeom>
        </p:spPr>
      </p:pic>
      <p:sp>
        <p:nvSpPr>
          <p:cNvPr id="6" name="Pravokoten oblaček 5"/>
          <p:cNvSpPr/>
          <p:nvPr/>
        </p:nvSpPr>
        <p:spPr>
          <a:xfrm>
            <a:off x="6293773" y="2801389"/>
            <a:ext cx="3789563" cy="2323407"/>
          </a:xfrm>
          <a:prstGeom prst="wedgeRectCallout">
            <a:avLst>
              <a:gd name="adj1" fmla="val -65445"/>
              <a:gd name="adj2" fmla="val -3646"/>
            </a:avLst>
          </a:prstGeom>
          <a:solidFill>
            <a:schemeClr val="bg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V šolo boste prinesli </a:t>
            </a:r>
            <a:r>
              <a:rPr lang="sl-SI" b="1" dirty="0" smtClean="0">
                <a:solidFill>
                  <a:schemeClr val="tx1"/>
                </a:solidFill>
              </a:rPr>
              <a:t>podpisane izjave</a:t>
            </a:r>
            <a:r>
              <a:rPr lang="sl-SI" dirty="0" smtClean="0">
                <a:solidFill>
                  <a:schemeClr val="tx1"/>
                </a:solidFill>
              </a:rPr>
              <a:t>, ki ste jih prejeli po mailu. Brez podpisane izjave namreč ne morete vstopiti v šolo. </a:t>
            </a: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7" name="20200529_145114_Običaj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5291" y="45151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1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974" y="46016"/>
            <a:ext cx="9083437" cy="681257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8" t="9543"/>
          <a:stretch/>
        </p:blipFill>
        <p:spPr>
          <a:xfrm>
            <a:off x="6325985" y="3333403"/>
            <a:ext cx="1914872" cy="3429174"/>
          </a:xfrm>
          <a:prstGeom prst="rect">
            <a:avLst/>
          </a:prstGeom>
        </p:spPr>
      </p:pic>
      <p:sp>
        <p:nvSpPr>
          <p:cNvPr id="6" name="Pravokoten oblaček 5"/>
          <p:cNvSpPr/>
          <p:nvPr/>
        </p:nvSpPr>
        <p:spPr>
          <a:xfrm>
            <a:off x="2330507" y="3059083"/>
            <a:ext cx="3557847" cy="1654233"/>
          </a:xfrm>
          <a:prstGeom prst="wedgeRectCallout">
            <a:avLst>
              <a:gd name="adj1" fmla="val 67924"/>
              <a:gd name="adj2" fmla="val 31465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1600" dirty="0" smtClean="0">
                <a:solidFill>
                  <a:schemeClr val="tx1"/>
                </a:solidFill>
              </a:rPr>
              <a:t>V šolo ne prihajajte pred 7.30. </a:t>
            </a:r>
          </a:p>
          <a:p>
            <a:r>
              <a:rPr lang="sl-SI" sz="1600" dirty="0" smtClean="0">
                <a:solidFill>
                  <a:schemeClr val="tx1"/>
                </a:solidFill>
              </a:rPr>
              <a:t>Jutranjega varstva za učence od 5. do 9. razreda NI.</a:t>
            </a:r>
          </a:p>
          <a:p>
            <a:r>
              <a:rPr lang="sl-SI" sz="1600" dirty="0" smtClean="0">
                <a:solidFill>
                  <a:schemeClr val="tx1"/>
                </a:solidFill>
              </a:rPr>
              <a:t>DO VHODA pridite z </a:t>
            </a:r>
            <a:r>
              <a:rPr lang="sl-SI" sz="1600" b="1" dirty="0" smtClean="0">
                <a:solidFill>
                  <a:schemeClr val="tx1"/>
                </a:solidFill>
              </a:rPr>
              <a:t>zaščitno masko</a:t>
            </a:r>
            <a:r>
              <a:rPr lang="sl-SI" sz="1600" dirty="0" smtClean="0">
                <a:solidFill>
                  <a:schemeClr val="tx1"/>
                </a:solidFill>
              </a:rPr>
              <a:t>.</a:t>
            </a:r>
            <a:endParaRPr lang="sl-SI" sz="1600" dirty="0">
              <a:solidFill>
                <a:schemeClr val="tx1"/>
              </a:solidFill>
            </a:endParaRPr>
          </a:p>
        </p:txBody>
      </p:sp>
      <p:pic>
        <p:nvPicPr>
          <p:cNvPr id="7" name="20200529_151707_Običaj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96393" y="43129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0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02" y="0"/>
            <a:ext cx="5143499" cy="685800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6" t="20946"/>
          <a:stretch/>
        </p:blipFill>
        <p:spPr>
          <a:xfrm>
            <a:off x="4389120" y="2601883"/>
            <a:ext cx="2812646" cy="2996911"/>
          </a:xfrm>
          <a:prstGeom prst="rect">
            <a:avLst/>
          </a:prstGeom>
        </p:spPr>
      </p:pic>
      <p:sp>
        <p:nvSpPr>
          <p:cNvPr id="6" name="Pravokoten oblaček 5"/>
          <p:cNvSpPr/>
          <p:nvPr/>
        </p:nvSpPr>
        <p:spPr>
          <a:xfrm>
            <a:off x="1330037" y="2377440"/>
            <a:ext cx="3059083" cy="1828799"/>
          </a:xfrm>
          <a:prstGeom prst="wedgeRectCallout">
            <a:avLst>
              <a:gd name="adj1" fmla="val 58243"/>
              <a:gd name="adj2" fmla="val 2463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 smtClean="0">
                <a:solidFill>
                  <a:schemeClr val="tx1"/>
                </a:solidFill>
              </a:rPr>
              <a:t>Na vhodu </a:t>
            </a:r>
            <a:r>
              <a:rPr lang="sl-SI" dirty="0" smtClean="0">
                <a:solidFill>
                  <a:schemeClr val="tx1"/>
                </a:solidFill>
              </a:rPr>
              <a:t>vas bo sprejel </a:t>
            </a:r>
          </a:p>
          <a:p>
            <a:pPr algn="ctr"/>
            <a:r>
              <a:rPr lang="sl-SI" dirty="0" smtClean="0">
                <a:solidFill>
                  <a:schemeClr val="tx1"/>
                </a:solidFill>
              </a:rPr>
              <a:t> dežurni učitelj in vas odpeljal </a:t>
            </a:r>
            <a:r>
              <a:rPr lang="sl-SI" b="1" dirty="0" smtClean="0">
                <a:solidFill>
                  <a:schemeClr val="tx1"/>
                </a:solidFill>
              </a:rPr>
              <a:t>do garderobnih omaric in razreda. </a:t>
            </a:r>
            <a:endParaRPr lang="sl-SI" b="1" dirty="0">
              <a:solidFill>
                <a:schemeClr val="tx1"/>
              </a:solidFill>
            </a:endParaRPr>
          </a:p>
        </p:txBody>
      </p:sp>
      <p:pic>
        <p:nvPicPr>
          <p:cNvPr id="7" name="20200529_152023_Običaj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54778" y="3795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6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661" y="0"/>
            <a:ext cx="9143999" cy="685800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8707" r="49266" b="2985"/>
          <a:stretch/>
        </p:blipFill>
        <p:spPr>
          <a:xfrm>
            <a:off x="6366645" y="2970910"/>
            <a:ext cx="986617" cy="1133895"/>
          </a:xfrm>
          <a:prstGeom prst="rect">
            <a:avLst/>
          </a:prstGeom>
        </p:spPr>
      </p:pic>
      <p:sp>
        <p:nvSpPr>
          <p:cNvPr id="6" name="Pravokoten oblaček 5"/>
          <p:cNvSpPr/>
          <p:nvPr/>
        </p:nvSpPr>
        <p:spPr>
          <a:xfrm>
            <a:off x="6946581" y="1830432"/>
            <a:ext cx="1828801" cy="1022466"/>
          </a:xfrm>
          <a:prstGeom prst="wedgeRectCallout">
            <a:avLst>
              <a:gd name="adj1" fmla="val -34924"/>
              <a:gd name="adj2" fmla="val 84451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DOBRODOŠLI!</a:t>
            </a: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7" name="20200529_152627_Običaj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89271" y="2381843"/>
            <a:ext cx="471055" cy="47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2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2088" y="-923"/>
            <a:ext cx="5144192" cy="685892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68" t="6873"/>
          <a:stretch/>
        </p:blipFill>
        <p:spPr>
          <a:xfrm>
            <a:off x="5702530" y="1463040"/>
            <a:ext cx="3155488" cy="5116655"/>
          </a:xfrm>
          <a:prstGeom prst="rect">
            <a:avLst/>
          </a:prstGeom>
        </p:spPr>
      </p:pic>
      <p:sp>
        <p:nvSpPr>
          <p:cNvPr id="6" name="Pravokoten oblaček 5"/>
          <p:cNvSpPr/>
          <p:nvPr/>
        </p:nvSpPr>
        <p:spPr>
          <a:xfrm>
            <a:off x="8126497" y="1184735"/>
            <a:ext cx="3241963" cy="1421477"/>
          </a:xfrm>
          <a:prstGeom prst="wedgeRectCallout">
            <a:avLst>
              <a:gd name="adj1" fmla="val -62884"/>
              <a:gd name="adj2" fmla="val 40278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 smtClean="0">
                <a:solidFill>
                  <a:schemeClr val="tx1"/>
                </a:solidFill>
              </a:rPr>
              <a:t>Razkužujemo in umivamo si roke</a:t>
            </a:r>
            <a:r>
              <a:rPr lang="sl-SI" dirty="0" smtClean="0">
                <a:solidFill>
                  <a:schemeClr val="tx1"/>
                </a:solidFill>
              </a:rPr>
              <a:t>, zračimo prostor in med odmori NE zapuščamo razreda.</a:t>
            </a: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7" name="20200529_153301_Običaj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42678" y="2392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4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značba mesta vsebine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290" y="0"/>
            <a:ext cx="9156796" cy="6867597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6054" flipH="1">
            <a:off x="2354944" y="2492731"/>
            <a:ext cx="4887774" cy="5024342"/>
          </a:xfrm>
          <a:prstGeom prst="rect">
            <a:avLst/>
          </a:prstGeom>
        </p:spPr>
      </p:pic>
      <p:sp>
        <p:nvSpPr>
          <p:cNvPr id="8" name="Pravokoten oblaček 7"/>
          <p:cNvSpPr/>
          <p:nvPr/>
        </p:nvSpPr>
        <p:spPr>
          <a:xfrm>
            <a:off x="6644414" y="1401015"/>
            <a:ext cx="3172993" cy="1862694"/>
          </a:xfrm>
          <a:prstGeom prst="wedgeRectCallout">
            <a:avLst>
              <a:gd name="adj1" fmla="val -40965"/>
              <a:gd name="adj2" fmla="val 79322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V šolo prinesite vse šolske potrebščine…! Domov pa jih boste odnesli šele ob koncu leta.</a:t>
            </a:r>
            <a:endParaRPr lang="sl-SI" dirty="0">
              <a:solidFill>
                <a:schemeClr val="tx1"/>
              </a:solidFill>
            </a:endParaRPr>
          </a:p>
        </p:txBody>
      </p:sp>
      <p:pic>
        <p:nvPicPr>
          <p:cNvPr id="9" name="20200529_155733_Običaj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6110" y="29589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5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21230" y="0"/>
            <a:ext cx="9144000" cy="68580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42" y="2298295"/>
            <a:ext cx="3790950" cy="3790950"/>
          </a:xfrm>
          <a:prstGeom prst="rect">
            <a:avLst/>
          </a:prstGeom>
        </p:spPr>
      </p:pic>
      <p:sp>
        <p:nvSpPr>
          <p:cNvPr id="6" name="Pravokoten oblaček 5"/>
          <p:cNvSpPr/>
          <p:nvPr/>
        </p:nvSpPr>
        <p:spPr>
          <a:xfrm>
            <a:off x="3790604" y="1529539"/>
            <a:ext cx="3350029" cy="1587733"/>
          </a:xfrm>
          <a:prstGeom prst="wedgeRectCallout">
            <a:avLst>
              <a:gd name="adj1" fmla="val -37500"/>
              <a:gd name="adj2" fmla="val 7538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400" dirty="0" smtClean="0">
                <a:solidFill>
                  <a:schemeClr val="tx1"/>
                </a:solidFill>
              </a:rPr>
              <a:t>IZBIRNI PREDMETI in INTERESNE DEJAVNOSTI se za enkrat še NE izvajajo…. Po pouku lahko odidete domov…</a:t>
            </a:r>
            <a:endParaRPr lang="sl-SI" sz="1400" dirty="0">
              <a:solidFill>
                <a:schemeClr val="tx1"/>
              </a:solidFill>
            </a:endParaRPr>
          </a:p>
        </p:txBody>
      </p:sp>
      <p:pic>
        <p:nvPicPr>
          <p:cNvPr id="7" name="20200529_154136_Običajn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40037" y="26379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137</Words>
  <Application>Microsoft Office PowerPoint</Application>
  <PresentationFormat>Širokozaslonsko</PresentationFormat>
  <Paragraphs>13</Paragraphs>
  <Slides>10</Slides>
  <Notes>0</Notes>
  <HiddenSlides>0</HiddenSlides>
  <MMClips>9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Officeova tema</vt:lpstr>
      <vt:lpstr>NAVODILA GLEDE VEDENJA V ŠOLI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NAVODILA GLEDE VEDENJA V ŠOLI</dc:title>
  <dc:creator>uporabnik</dc:creator>
  <cp:lastModifiedBy>Admin</cp:lastModifiedBy>
  <cp:revision>28</cp:revision>
  <dcterms:created xsi:type="dcterms:W3CDTF">2020-05-29T12:38:59Z</dcterms:created>
  <dcterms:modified xsi:type="dcterms:W3CDTF">2020-05-29T17:18:50Z</dcterms:modified>
</cp:coreProperties>
</file>