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74" r:id="rId4"/>
    <p:sldId id="283" r:id="rId5"/>
    <p:sldId id="256" r:id="rId6"/>
    <p:sldId id="258" r:id="rId7"/>
    <p:sldId id="271" r:id="rId8"/>
    <p:sldId id="275" r:id="rId9"/>
    <p:sldId id="265" r:id="rId10"/>
    <p:sldId id="276" r:id="rId11"/>
    <p:sldId id="257" r:id="rId12"/>
    <p:sldId id="284" r:id="rId13"/>
    <p:sldId id="282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995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558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02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1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86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16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627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988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3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397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29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B50A-594E-43D8-9008-B1F2FB2C9666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9F9B-DB94-4628-ABE2-829835E897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029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rss.si/gradiva/obrazci-poupp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kranj.si/sesgs/vpis/vpis-v-zacetni-letnik" TargetMode="External"/><Relationship Id="rId3" Type="http://schemas.openxmlformats.org/officeDocument/2006/relationships/hyperlink" Target="http://www.scsl.si/izobrazevalni-program/nizje-poklicno" TargetMode="External"/><Relationship Id="rId7" Type="http://schemas.openxmlformats.org/officeDocument/2006/relationships/hyperlink" Target="https://www.sckranj.si/sesgs/16-izobra%C5%BEevalni-programi-dodatno/21-pomo%C4%8Dnik-za-tehnologijo-gradnj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sl.si/izobrazevalni-program-lesna/nizje-poklicno" TargetMode="External"/><Relationship Id="rId5" Type="http://schemas.openxmlformats.org/officeDocument/2006/relationships/hyperlink" Target="https://www.youtube.com/watch?v=ryozQb-OOtE" TargetMode="External"/><Relationship Id="rId4" Type="http://schemas.openxmlformats.org/officeDocument/2006/relationships/hyperlink" Target="http://www.bc-naklo.si/srednja-sola-in-gimnazija/srednja-poklicna-in-strokovna-sola/programi/nizje-poklicni-program-2-letni/pomocnik-v-biotehniki-in-oskrb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2434" t="21640" r="6281" b="46990"/>
          <a:stretch/>
        </p:blipFill>
        <p:spPr>
          <a:xfrm>
            <a:off x="1619793" y="2717074"/>
            <a:ext cx="9509190" cy="3335384"/>
          </a:xfrm>
          <a:prstGeom prst="rect">
            <a:avLst/>
          </a:prstGeom>
        </p:spPr>
      </p:pic>
      <p:sp>
        <p:nvSpPr>
          <p:cNvPr id="3" name="Oblak 2"/>
          <p:cNvSpPr/>
          <p:nvPr/>
        </p:nvSpPr>
        <p:spPr>
          <a:xfrm>
            <a:off x="1793965" y="174171"/>
            <a:ext cx="7454537" cy="2100456"/>
          </a:xfrm>
          <a:prstGeom prst="cloudCallout">
            <a:avLst>
              <a:gd name="adj1" fmla="val 39962"/>
              <a:gd name="adj2" fmla="val 6498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KJE LAHKO UČENCI NADALJUJEJO ŠOLANJE, KO ZAKLUČIJO 9. RAZRED OŠ HELENE PUHAR KRANJ:</a:t>
            </a:r>
          </a:p>
        </p:txBody>
      </p:sp>
    </p:spTree>
    <p:extLst>
      <p:ext uri="{BB962C8B-B14F-4D97-AF65-F5344CB8AC3E}">
        <p14:creationId xmlns:p14="http://schemas.microsoft.com/office/powerpoint/2010/main" val="229079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7952" t="38520" r="66939" b="20987"/>
          <a:stretch/>
        </p:blipFill>
        <p:spPr>
          <a:xfrm>
            <a:off x="427336" y="830510"/>
            <a:ext cx="3632935" cy="5476783"/>
          </a:xfrm>
          <a:prstGeom prst="rect">
            <a:avLst/>
          </a:prstGeom>
        </p:spPr>
      </p:pic>
      <p:sp>
        <p:nvSpPr>
          <p:cNvPr id="8" name="Ovalni oblaček 7"/>
          <p:cNvSpPr/>
          <p:nvPr/>
        </p:nvSpPr>
        <p:spPr>
          <a:xfrm>
            <a:off x="5035232" y="2873829"/>
            <a:ext cx="4901248" cy="2846185"/>
          </a:xfrm>
          <a:prstGeom prst="wedgeEllipseCallout">
            <a:avLst>
              <a:gd name="adj1" fmla="val -74992"/>
              <a:gd name="adj2" fmla="val -5462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– LETNO ŠOLANJE NIŽJEGA POKLICNEGA IZOBRAŽEVANJA</a:t>
            </a:r>
          </a:p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zaključi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ZAKLJUČNIM IZPITOM V OBLIKI PRAKTIČNEGA IZDELKA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8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Free Is Our Will? | Psychology To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37" y="1349829"/>
            <a:ext cx="5508170" cy="55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313509" y="60960"/>
            <a:ext cx="5477691" cy="1968137"/>
          </a:xfrm>
          <a:prstGeom prst="wedgeEllipseCallout">
            <a:avLst>
              <a:gd name="adj1" fmla="val -15834"/>
              <a:gd name="adj2" fmla="val 76376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 KONČANEM 2-LETNEM PROGRAMU NIŽJEGA POKLICNEGA IZOBRAŽEVANJA IMAJO UČENCI S TEM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PRIZNANO REDNO OSNOVNO ŠOLO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LAHKO IZBIRAJO MED DVEMA MOŽNOSTIMA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3822216" y="3030581"/>
            <a:ext cx="2159725" cy="888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LAHKO SE ZAPOSLIJO, KER IMAJO ŽE POKLIC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7171507" y="1776547"/>
            <a:ext cx="4001589" cy="290866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LAHKO NADALJUJEJO ŠOLANJE V 3 - LETNIH PROGRAMIH in se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vpišjo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1. letnik:</a:t>
            </a:r>
          </a:p>
          <a:p>
            <a:pPr marL="285750" indent="-285750">
              <a:buFontTx/>
              <a:buChar char="-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LAHKO SE VPIŠEJO NA KATERIKOLI DRUG 3 LETNI PROGRAM DRUGE SREDNJE ŠOLE (npr. zidar, pek, slikopleskar, frizer, pečar, slaščičar) </a:t>
            </a:r>
          </a:p>
        </p:txBody>
      </p:sp>
    </p:spTree>
    <p:extLst>
      <p:ext uri="{BB962C8B-B14F-4D97-AF65-F5344CB8AC3E}">
        <p14:creationId xmlns:p14="http://schemas.microsoft.com/office/powerpoint/2010/main" val="379505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ssorted-color jigsaw puzzle, 4 Puzzle Pieces, objects, puzzle png |  Klip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5" y="583741"/>
            <a:ext cx="5032371" cy="60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jen pravokotni oblaček 4"/>
          <p:cNvSpPr/>
          <p:nvPr/>
        </p:nvSpPr>
        <p:spPr>
          <a:xfrm>
            <a:off x="6652071" y="1189960"/>
            <a:ext cx="4764866" cy="4427068"/>
          </a:xfrm>
          <a:prstGeom prst="wedgeRoundRectCallout">
            <a:avLst>
              <a:gd name="adj1" fmla="val -88546"/>
              <a:gd name="adj2" fmla="val 2275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DODATNA STROKOVNA POMOČ V SREDNJI ŠOLI: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starši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izpolnejo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Zahtevo za uvedbo postopka usmerjanja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zahtevo najdete na spletni strani Zavoda za šolstvo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Priloge (zapis razgovora z otrokom in Poročilo o otroku) – pripravi šola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dokumentacijo oddajo starši na Zavodu RS za šolstvo, lahko tudi šola v soglasju s starši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pomoči odloča komisija zavoda za šolstvo, postopek traja približno pol leta</a:t>
            </a:r>
          </a:p>
          <a:p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6740432" y="2972192"/>
            <a:ext cx="453716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https://www.zrss.si/gradiva/obrazci-poupp/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5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d Man Phone transparent background PNG cliparts free download | Hi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53" y="840738"/>
            <a:ext cx="4387881" cy="55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6555956" y="492395"/>
            <a:ext cx="3952844" cy="2367692"/>
          </a:xfrm>
          <a:prstGeom prst="wedgeEllipseCallout">
            <a:avLst>
              <a:gd name="adj1" fmla="val -65831"/>
              <a:gd name="adj2" fmla="val 4608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ČE IMATE ŠE KAKŠNO VPRAŠANJE ME LAHKO POKLIČETENA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04 201 42 99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031 870 573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 pišete na mail: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tina.marko@os-hpuhar.si</a:t>
            </a:r>
          </a:p>
        </p:txBody>
      </p:sp>
    </p:spTree>
    <p:extLst>
      <p:ext uri="{BB962C8B-B14F-4D97-AF65-F5344CB8AC3E}">
        <p14:creationId xmlns:p14="http://schemas.microsoft.com/office/powerpoint/2010/main" val="122050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th Clipart Career Development - Illustration, HD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29" y="1059207"/>
            <a:ext cx="3745865" cy="52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9292727" y="658962"/>
            <a:ext cx="2478216" cy="59148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CILJ (POKLIC, SLUŽBA)</a:t>
            </a:r>
          </a:p>
        </p:txBody>
      </p:sp>
      <p:sp>
        <p:nvSpPr>
          <p:cNvPr id="4" name="Ovalni oblaček 3"/>
          <p:cNvSpPr/>
          <p:nvPr/>
        </p:nvSpPr>
        <p:spPr>
          <a:xfrm>
            <a:off x="836023" y="409303"/>
            <a:ext cx="5139923" cy="3979817"/>
          </a:xfrm>
          <a:prstGeom prst="wedgeEllipseCallout">
            <a:avLst>
              <a:gd name="adj1" fmla="val 82565"/>
              <a:gd name="adj2" fmla="val 164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POTI PO KATERI UČENEC PRIDE DO CILJA (POKLIC, SLUŽBA) se lahko razlikujejo. </a:t>
            </a:r>
          </a:p>
          <a:p>
            <a:pPr algn="ctr"/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UPOŠTEVATI MORAJO svoje:</a:t>
            </a:r>
          </a:p>
          <a:p>
            <a:pPr marL="285750" indent="-285750">
              <a:buFontTx/>
              <a:buChar char="-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želje, interese,</a:t>
            </a:r>
          </a:p>
          <a:p>
            <a:pPr marL="285750" indent="-285750">
              <a:buFontTx/>
              <a:buChar char="-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sposobnosti,</a:t>
            </a:r>
          </a:p>
          <a:p>
            <a:pPr marL="285750" indent="-285750">
              <a:buFontTx/>
              <a:buChar char="-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bližino šole,</a:t>
            </a:r>
          </a:p>
          <a:p>
            <a:pPr marL="285750" indent="-285750">
              <a:buFontTx/>
              <a:buChar char="-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avtobusne povezave,</a:t>
            </a:r>
          </a:p>
          <a:p>
            <a:pPr marL="285750" indent="-285750">
              <a:buFontTx/>
              <a:buChar char="-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prijatelje.</a:t>
            </a:r>
          </a:p>
          <a:p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4772297" y="5853625"/>
            <a:ext cx="3268549" cy="59148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 (KONEC ŠOLANJA NA OŠ HELENE PUHAR KRANJ)</a:t>
            </a:r>
          </a:p>
        </p:txBody>
      </p:sp>
    </p:spTree>
    <p:extLst>
      <p:ext uri="{BB962C8B-B14F-4D97-AF65-F5344CB8AC3E}">
        <p14:creationId xmlns:p14="http://schemas.microsoft.com/office/powerpoint/2010/main" val="195359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2434" t="21640" r="6281" b="46990"/>
          <a:stretch/>
        </p:blipFill>
        <p:spPr>
          <a:xfrm>
            <a:off x="1409363" y="3300548"/>
            <a:ext cx="9509190" cy="3335384"/>
          </a:xfrm>
          <a:prstGeom prst="rect">
            <a:avLst/>
          </a:prstGeom>
        </p:spPr>
      </p:pic>
      <p:pic>
        <p:nvPicPr>
          <p:cNvPr id="12290" name="Picture 2" descr="White 3d human - exclamation mark —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64" y="535254"/>
            <a:ext cx="3091689" cy="27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ni oblaček 4"/>
          <p:cNvSpPr/>
          <p:nvPr/>
        </p:nvSpPr>
        <p:spPr>
          <a:xfrm>
            <a:off x="1958003" y="535254"/>
            <a:ext cx="4595724" cy="1868312"/>
          </a:xfrm>
          <a:prstGeom prst="wedgeEllipseCallout">
            <a:avLst>
              <a:gd name="adj1" fmla="val 90610"/>
              <a:gd name="adj2" fmla="val 5412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…ker je naša šola, šola s prilagojenim programom, se lahko učenci vpišejo SAMO v šole, ki imajo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– LETNE PROGRAME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(nižje poklicno izobraževanje)</a:t>
            </a:r>
          </a:p>
        </p:txBody>
      </p:sp>
    </p:spTree>
    <p:extLst>
      <p:ext uri="{BB962C8B-B14F-4D97-AF65-F5344CB8AC3E}">
        <p14:creationId xmlns:p14="http://schemas.microsoft.com/office/powerpoint/2010/main" val="195948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ite 3d human - exclamation mark —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1" y="718133"/>
            <a:ext cx="6265778" cy="56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ni oblaček 4"/>
          <p:cNvSpPr/>
          <p:nvPr/>
        </p:nvSpPr>
        <p:spPr>
          <a:xfrm>
            <a:off x="7323908" y="348341"/>
            <a:ext cx="4089201" cy="2995749"/>
          </a:xfrm>
          <a:prstGeom prst="wedgeEllipseCallout">
            <a:avLst>
              <a:gd name="adj1" fmla="val -83076"/>
              <a:gd name="adj2" fmla="val 3859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UČENEC, KI USPEŠNO ZAKLJUČI 9. RAZREDOV OŠ HELENE PUHAR KRANJ, NIMA MOŽNOSTI VPISA V POSEBNI PROGRAM VZGOJE IN IZOBRAŽEVANJA</a:t>
            </a:r>
          </a:p>
        </p:txBody>
      </p:sp>
    </p:spTree>
    <p:extLst>
      <p:ext uri="{BB962C8B-B14F-4D97-AF65-F5344CB8AC3E}">
        <p14:creationId xmlns:p14="http://schemas.microsoft.com/office/powerpoint/2010/main" val="363718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 you want to make your passion as your profession? - Basics Bl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84" y="830185"/>
            <a:ext cx="7412971" cy="60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gram poteka: podatki 9"/>
          <p:cNvSpPr/>
          <p:nvPr/>
        </p:nvSpPr>
        <p:spPr>
          <a:xfrm flipH="1">
            <a:off x="5213297" y="2708675"/>
            <a:ext cx="1382417" cy="1100170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iagram poteka: podatki 11"/>
          <p:cNvSpPr/>
          <p:nvPr/>
        </p:nvSpPr>
        <p:spPr>
          <a:xfrm>
            <a:off x="4972593" y="3799827"/>
            <a:ext cx="1384663" cy="185321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6183086" y="3161211"/>
            <a:ext cx="583474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5890572" y="3286997"/>
            <a:ext cx="719090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5483660" y="3496022"/>
            <a:ext cx="583474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5226194" y="3642604"/>
            <a:ext cx="583474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4977438" y="3779580"/>
            <a:ext cx="583474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5754116" y="3382872"/>
            <a:ext cx="583474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5600828" y="3429712"/>
            <a:ext cx="583474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5373187" y="3564510"/>
            <a:ext cx="583474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Elipsa 22"/>
          <p:cNvSpPr/>
          <p:nvPr/>
        </p:nvSpPr>
        <p:spPr>
          <a:xfrm>
            <a:off x="5058649" y="3710504"/>
            <a:ext cx="583474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5" name="Raven povezovalnik 24"/>
          <p:cNvCxnSpPr/>
          <p:nvPr/>
        </p:nvCxnSpPr>
        <p:spPr>
          <a:xfrm flipH="1">
            <a:off x="4862968" y="3829092"/>
            <a:ext cx="1746694" cy="92989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a 28"/>
          <p:cNvSpPr/>
          <p:nvPr/>
        </p:nvSpPr>
        <p:spPr>
          <a:xfrm>
            <a:off x="6074037" y="2858682"/>
            <a:ext cx="832302" cy="9974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2" name="Raven povezovalnik 31"/>
          <p:cNvCxnSpPr/>
          <p:nvPr/>
        </p:nvCxnSpPr>
        <p:spPr>
          <a:xfrm flipH="1">
            <a:off x="4901277" y="3738147"/>
            <a:ext cx="1746694" cy="92989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ni oblaček 32"/>
          <p:cNvSpPr/>
          <p:nvPr/>
        </p:nvSpPr>
        <p:spPr>
          <a:xfrm>
            <a:off x="420414" y="259773"/>
            <a:ext cx="3568112" cy="1621278"/>
          </a:xfrm>
          <a:prstGeom prst="wedgeEllipseCallout">
            <a:avLst>
              <a:gd name="adj1" fmla="val 52576"/>
              <a:gd name="adj2" fmla="val 10441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KJE BODO NADALJEVALI ŠOLANJE, KO ZAKLJUČIJO OŠ HELENE PUHAR KRANJ??? (izbirajo lahko med 4 možnostmi)</a:t>
            </a:r>
          </a:p>
        </p:txBody>
      </p:sp>
      <p:sp>
        <p:nvSpPr>
          <p:cNvPr id="34" name="Zaobljeni pravokotnik 33"/>
          <p:cNvSpPr/>
          <p:nvPr/>
        </p:nvSpPr>
        <p:spPr>
          <a:xfrm>
            <a:off x="9926925" y="4382833"/>
            <a:ext cx="1829646" cy="58782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BIOTEHNIŠKI CENTER NAKLO </a:t>
            </a:r>
          </a:p>
        </p:txBody>
      </p:sp>
      <p:sp>
        <p:nvSpPr>
          <p:cNvPr id="36" name="Zaobljeni pravokotnik 35"/>
          <p:cNvSpPr/>
          <p:nvPr/>
        </p:nvSpPr>
        <p:spPr>
          <a:xfrm>
            <a:off x="8351520" y="1469569"/>
            <a:ext cx="2478216" cy="888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ŠOLSKI CENTER ŠKOFJA LOKA -SREDNJA ŠOLA ZA STROJNIŠTVO</a:t>
            </a:r>
          </a:p>
        </p:txBody>
      </p:sp>
      <p:sp>
        <p:nvSpPr>
          <p:cNvPr id="37" name="Zaobljeni pravokotnik 36"/>
          <p:cNvSpPr/>
          <p:nvPr/>
        </p:nvSpPr>
        <p:spPr>
          <a:xfrm>
            <a:off x="10067631" y="2643050"/>
            <a:ext cx="2029686" cy="888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ŠOLSKI CENTER KRANJ -SREDNJA GRADBENA ŠOLA </a:t>
            </a:r>
          </a:p>
        </p:txBody>
      </p:sp>
      <p:sp>
        <p:nvSpPr>
          <p:cNvPr id="38" name="Zaobljeni pravokotnik 37"/>
          <p:cNvSpPr/>
          <p:nvPr/>
        </p:nvSpPr>
        <p:spPr>
          <a:xfrm>
            <a:off x="5556750" y="1054437"/>
            <a:ext cx="2478216" cy="888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ŠOLSKI CENTER ŠKOFJA LOKA - SREDNJA ŠOLA ZA LESARSTVO</a:t>
            </a:r>
          </a:p>
        </p:txBody>
      </p:sp>
    </p:spTree>
    <p:extLst>
      <p:ext uri="{BB962C8B-B14F-4D97-AF65-F5344CB8AC3E}">
        <p14:creationId xmlns:p14="http://schemas.microsoft.com/office/powerpoint/2010/main" val="165228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cision making in project management – Project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12" y="1156341"/>
            <a:ext cx="4242254" cy="40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5644557" y="144893"/>
            <a:ext cx="3374941" cy="1384663"/>
          </a:xfrm>
          <a:prstGeom prst="wedgeEllipseCallout">
            <a:avLst>
              <a:gd name="adj1" fmla="val -40192"/>
              <a:gd name="adj2" fmla="val 69962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IZBIRAJO LAHKO MED NASLEDNJIMI ŠOLAMI IN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– LETNIMI PROGRAMI 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1348694" y="1831671"/>
            <a:ext cx="3310104" cy="888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BIOTEHNIŠKI CENTER NAKLO – program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POMOČNIK V BIOTEHNIKI IN OSKRBI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595691" y="4428309"/>
            <a:ext cx="3310104" cy="888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SREDNJA ŠOLA ZA LESARSTVO – program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OBDELOVALEC LESA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5464039" y="5373694"/>
            <a:ext cx="3310104" cy="888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SREDNJA ŠOLA ZA STROJNIŠTVO – program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POMOČNIK V TEHNOLOŠKIH PROCESIH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7332028" y="2299315"/>
            <a:ext cx="3310104" cy="888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SREDNJA GRADBENA ŠOLA – program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POMOČNIK PRI TEHNOLOGIJI GRADNJE</a:t>
            </a:r>
          </a:p>
        </p:txBody>
      </p:sp>
      <p:pic>
        <p:nvPicPr>
          <p:cNvPr id="9" name="20201123_2002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7556" y="27434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rednja ekonomska, storitvena in gradbena šola Kranj | Dijaški s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1" y="2978331"/>
            <a:ext cx="5770908" cy="346601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13088" t="1564" r="13141" b="10855"/>
          <a:stretch/>
        </p:blipFill>
        <p:spPr>
          <a:xfrm>
            <a:off x="6191795" y="3196046"/>
            <a:ext cx="5111931" cy="341376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10456" t="27380" r="11270" b="42674"/>
          <a:stretch/>
        </p:blipFill>
        <p:spPr>
          <a:xfrm>
            <a:off x="336569" y="393725"/>
            <a:ext cx="10967157" cy="2360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2656114" y="3265714"/>
            <a:ext cx="189846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ŠOLSKI CENTER KRANJ – SREDNJA GRADBENA ŠOLA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352902" y="5798011"/>
            <a:ext cx="189846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BIOTEHNIŠKI CENTER NAKLO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010195" y="193642"/>
            <a:ext cx="309589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ŠOLSKI CENTER ŠKOFJA LOKA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37903" y="1525889"/>
            <a:ext cx="346818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SREDNJA ŠOLA ZA STROJNIŠTVO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37903" y="2159834"/>
            <a:ext cx="309589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SREDNJA ŠOLA ZA LESRASTVO</a:t>
            </a:r>
          </a:p>
        </p:txBody>
      </p:sp>
    </p:spTree>
    <p:extLst>
      <p:ext uri="{BB962C8B-B14F-4D97-AF65-F5344CB8AC3E}">
        <p14:creationId xmlns:p14="http://schemas.microsoft.com/office/powerpoint/2010/main" val="427594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119" y="1999843"/>
            <a:ext cx="4224485" cy="4858157"/>
          </a:xfrm>
          <a:prstGeom prst="rect">
            <a:avLst/>
          </a:prstGeom>
        </p:spPr>
      </p:pic>
      <p:sp>
        <p:nvSpPr>
          <p:cNvPr id="15" name="Zaobljeni pravokotnik 14"/>
          <p:cNvSpPr/>
          <p:nvPr/>
        </p:nvSpPr>
        <p:spPr>
          <a:xfrm>
            <a:off x="7738249" y="1330083"/>
            <a:ext cx="4027714" cy="15508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ŠOLSKI CENTER ŠKOFJA LOKA – </a:t>
            </a:r>
          </a:p>
          <a:p>
            <a:pPr algn="ctr"/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SREDNJA ŠOLA ZA STROJNIŠTVO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(klikni spodaj)</a:t>
            </a:r>
          </a:p>
          <a:p>
            <a:pPr algn="ctr"/>
            <a:r>
              <a:rPr lang="pl-PL" dirty="0">
                <a:hlinkClick r:id="rId3"/>
              </a:rPr>
              <a:t>program POMOČNIK V TEHNOLOŠKIH PROCESIH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8281851" y="3524561"/>
            <a:ext cx="3082503" cy="23251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BIOTEHNIŠKI CENTER NAKLO -</a:t>
            </a:r>
          </a:p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(klikni spodaj)</a:t>
            </a:r>
          </a:p>
          <a:p>
            <a:pPr algn="ctr"/>
            <a:r>
              <a:rPr lang="sl-SI" dirty="0">
                <a:hlinkClick r:id="rId4"/>
              </a:rPr>
              <a:t>program POMOČNIK V BIOTEHNIKIH IN OSKRBI</a:t>
            </a:r>
            <a:endParaRPr lang="sl-SI" dirty="0"/>
          </a:p>
          <a:p>
            <a:pPr algn="ctr"/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Biotehniški center Naklo - predstavitveni film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dirty="0"/>
          </a:p>
        </p:txBody>
      </p:sp>
      <p:sp>
        <p:nvSpPr>
          <p:cNvPr id="17" name="Zaobljeni pravokotnik 16"/>
          <p:cNvSpPr/>
          <p:nvPr/>
        </p:nvSpPr>
        <p:spPr>
          <a:xfrm>
            <a:off x="965381" y="1563525"/>
            <a:ext cx="3310104" cy="14282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ŠOLSKI CENTER ŠKOFJA LOKA -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SREDNJA ŠOLA ZA LESARSTVO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(klikni spodaj)</a:t>
            </a:r>
          </a:p>
          <a:p>
            <a:pPr algn="ctr"/>
            <a:r>
              <a:rPr lang="sl-SI" dirty="0">
                <a:hlinkClick r:id="rId6"/>
              </a:rPr>
              <a:t>program OBDELOVALEC LESA</a:t>
            </a: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670137" y="3524561"/>
            <a:ext cx="3310104" cy="22213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ŠOSKI CENTER KRANJ -</a:t>
            </a:r>
          </a:p>
          <a:p>
            <a:pPr algn="ctr"/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SREDNJA GRADBENA ŠOLA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(klikni spodaj)</a:t>
            </a:r>
          </a:p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dirty="0">
                <a:hlinkClick r:id="rId7"/>
              </a:rPr>
              <a:t>program POMOČNIK PRI TEHNOLOGIJI GRADNJE</a:t>
            </a: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sl-SI" dirty="0">
                <a:hlinkClick r:id="rId8"/>
              </a:rPr>
              <a:t>predstavitev ŠOLSKEGA CENTRA KRANJ</a:t>
            </a: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ni oblaček 18"/>
          <p:cNvSpPr/>
          <p:nvPr/>
        </p:nvSpPr>
        <p:spPr>
          <a:xfrm>
            <a:off x="4405855" y="67236"/>
            <a:ext cx="3419738" cy="1793966"/>
          </a:xfrm>
          <a:prstGeom prst="wedgeEllipseCallout">
            <a:avLst>
              <a:gd name="adj1" fmla="val 2203"/>
              <a:gd name="adj2" fmla="val 65204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ČE IMATE VPRAŠANJA V ZVEZI S ŠOLANJEM NA DRUGIH ŠOLAH, LAHKO SAM RAZIŠČEŠ NJIHOVE SPLETNE STRANI</a:t>
            </a:r>
          </a:p>
        </p:txBody>
      </p:sp>
    </p:spTree>
    <p:extLst>
      <p:ext uri="{BB962C8B-B14F-4D97-AF65-F5344CB8AC3E}">
        <p14:creationId xmlns:p14="http://schemas.microsoft.com/office/powerpoint/2010/main" val="119427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xclamation mark and 3d person — Stock Photo © Bestgreenscreen #84779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40" y="1987202"/>
            <a:ext cx="4462841" cy="446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 pravokotni oblaček 9"/>
          <p:cNvSpPr/>
          <p:nvPr/>
        </p:nvSpPr>
        <p:spPr>
          <a:xfrm>
            <a:off x="1065644" y="1081957"/>
            <a:ext cx="4907560" cy="3826799"/>
          </a:xfrm>
          <a:prstGeom prst="wedgeRoundRectCallout">
            <a:avLst>
              <a:gd name="adj1" fmla="val 85553"/>
              <a:gd name="adj2" fmla="val 39358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VSI, KI SE V ŠOLSKEM LETU VPISUJEJO V PROGRAM NIŽJEGA POKLICNEGA IZOBRAŽEVANJA MORAJO ODDATI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PRIJAVO ZA VPIS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UČENEC ODDA SAMO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ENO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IZPOLNJENO PRIJAVNICO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PODPISANO PRIJAVNICO ODDAJO UČENCI NA ŠOLI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KI JO POSREDUJE IZBRANI SREDNJI ŠOLI</a:t>
            </a:r>
          </a:p>
        </p:txBody>
      </p:sp>
    </p:spTree>
    <p:extLst>
      <p:ext uri="{BB962C8B-B14F-4D97-AF65-F5344CB8AC3E}">
        <p14:creationId xmlns:p14="http://schemas.microsoft.com/office/powerpoint/2010/main" val="360706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13048</TotalTime>
  <Words>557</Words>
  <Application>Microsoft Office PowerPoint</Application>
  <PresentationFormat>Širokozaslonsko</PresentationFormat>
  <Paragraphs>68</Paragraphs>
  <Slides>13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</dc:creator>
  <cp:lastModifiedBy>sonja</cp:lastModifiedBy>
  <cp:revision>84</cp:revision>
  <dcterms:created xsi:type="dcterms:W3CDTF">2020-11-22T18:37:16Z</dcterms:created>
  <dcterms:modified xsi:type="dcterms:W3CDTF">2022-10-21T05:57:52Z</dcterms:modified>
</cp:coreProperties>
</file>